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B01A0-CD67-4905-8858-104B04346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F36493-41E0-4BC4-9D05-E9B8ECAFA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D84097-541C-472E-A794-7E9D0C52E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2A7E36-4A00-4EB5-BDF8-4CADFA29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4E5363-80E3-4396-A0A3-5D6FC97D2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95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DA12B-71C6-483C-81CB-CA81F2101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0D55DE-85DC-4CA0-A627-0B416B4AB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7556BF-4B46-46B4-99D0-2A513E8C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BD56E9-89C3-4940-9C86-33595AE6D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124E5F-D388-41C0-989F-F06FC8B56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79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E1EA4F1-AB95-4ADB-93F4-DD1712AF99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322D1E-4646-406D-B2C6-FB912D704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9D7CF8-A5B6-4044-BE4A-4B76DD72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B7A750-A982-4B45-B9AE-F511F927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5269EE-086E-4F0D-B22E-A7136535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57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536E5-4A3A-4DBB-B125-8C035C94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D1B33B-985C-435C-A142-44430CA5E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5D7EA6-2D35-40FC-9702-95D432A51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6F40FD-B7FC-4F22-B6AB-8120D1AB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FA8D26-5796-41CC-89D4-E6F1CEAA2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16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C87F28-DDC0-4E08-BBC3-F6E4B418D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CF2DAE8-E641-4894-B2ED-0C1AE6FEF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9B3656-B8E4-4B64-BADD-F751CF53C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553AB3-1C3F-45A1-91FF-3FF2A40DD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9E5075-963B-455E-93C0-C8A6DA8D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76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3F195-9826-4C98-B31F-7D22ADB64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3E10C4-2BF0-4A5E-9DE7-8CAC174568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33CEB87-21AC-4792-A0D3-4CAEAA1E7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540A5A-7448-4C7C-B1BB-76F31B68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0D84D7-1AF2-4231-9248-B1239F42B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EC162E-0371-446A-A197-A38F20CA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72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18F35-296B-422A-9006-07FAF26E1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CDB596D-C668-4EB4-A2FD-B2A3F3BEA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C7F348E-2F60-49A6-9DB2-D040A727B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37FDB52-68A2-4E28-B16B-C0631734D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944665D-65EB-4C76-9978-DE925944F7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0BFA7F-6562-47CE-B6AC-F928CC360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CFE580C-3339-4295-A511-BC487B3D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4A749F3-9CBD-4DBB-A25E-F7630816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28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EC081-838E-445D-9CDF-C6105C3CE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94A73-FE87-49F3-BE83-918223D6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36E81C-4D54-4868-AE9F-133BEB297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340031-8B60-4EFB-85D3-F1EF93DA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22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DBCF8D6-B3F9-40F7-99CA-087F3D41F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32FF5FA-1358-49BB-B426-1C6685902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C4CED4-660A-4095-AA53-3FC9959F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30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203E7-EFFD-43DB-8EEA-CC81FDDE4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094719-83F4-417E-BAA2-BD9F8BC16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E5BDC5F-3110-4E3A-8D78-0BA808FA5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7E44E8-95CB-48F2-A06B-96865CBF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31CE1D-35C3-4905-BBDB-3FB42DC1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62834F-8D8D-4B4C-857C-81B64513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85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88AB2-D07E-4E47-80EC-E3BF52DDC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CF7C622-113F-4568-9C23-73E3CC46B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EAA4D7-4CC4-4A01-8046-E96D29684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3151B2-7DAD-459F-A0BB-83B5EF2E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DF9430-9F03-4FA3-9B48-464EEFDD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3FE5EC-789D-4FE1-8625-ECDCA396A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9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67658D33-2410-4695-972B-BC1DB8273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985F9C-B7BC-4AB0-BAB1-BBAC12C37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320B9D-1F62-4497-95C7-CA378C895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8C705-C9F4-4764-A203-36E3D21D4341}" type="datetimeFigureOut">
              <a:rPr lang="cs-CZ" smtClean="0"/>
              <a:t>29.08.2017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7308DA-EA2D-46EC-83A5-353D6C66C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65ACA7-30BE-4532-A5FB-B58F952A8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D277-109B-4254-831A-2949660B4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3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tit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18DB3-7E17-4DA1-ACB3-999B30ADE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21403"/>
          </a:xfrm>
        </p:spPr>
        <p:txBody>
          <a:bodyPr/>
          <a:lstStyle/>
          <a:p>
            <a:r>
              <a:rPr lang="cs-CZ" dirty="0"/>
              <a:t>Technologická platforma CTIT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EA89A5-B12E-4B13-936C-9043D5AC4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3559"/>
            <a:ext cx="9144000" cy="2404241"/>
          </a:xfrm>
        </p:spPr>
        <p:txBody>
          <a:bodyPr/>
          <a:lstStyle/>
          <a:p>
            <a:r>
              <a:rPr lang="cs-CZ" dirty="0"/>
              <a:t>Komunikační nástroje</a:t>
            </a:r>
          </a:p>
          <a:p>
            <a:r>
              <a:rPr lang="cs-CZ" dirty="0"/>
              <a:t>Podpora členů</a:t>
            </a:r>
          </a:p>
          <a:p>
            <a:r>
              <a:rPr lang="cs-CZ" dirty="0"/>
              <a:t>Internet věcí</a:t>
            </a:r>
          </a:p>
          <a:p>
            <a:r>
              <a:rPr lang="cs-CZ" dirty="0" err="1"/>
              <a:t>Fintech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4A498D6-2F34-4F84-834E-9E61B01DD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540469"/>
            <a:ext cx="4091763" cy="187560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E377CBF1-BEA7-4A9A-8759-59EBC41F982B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945" y="4648544"/>
            <a:ext cx="1834055" cy="1659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480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F31D6-EB7A-49EE-BBA9-1B8CAD4F4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platformě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83A298-FE78-40AC-A9F8-441C047B6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Asociace pro komunikační nástroje a internet věcí, </a:t>
            </a:r>
            <a:r>
              <a:rPr lang="cs-CZ" dirty="0" err="1"/>
              <a:t>z.s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Písek/ Brno</a:t>
            </a:r>
          </a:p>
          <a:p>
            <a:pPr marL="0" indent="0">
              <a:buNone/>
            </a:pPr>
            <a:r>
              <a:rPr lang="cs-CZ" dirty="0"/>
              <a:t>Založeno 12.4.2016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Aktuálně 18 členů  (finance, </a:t>
            </a:r>
            <a:r>
              <a:rPr lang="cs-CZ" dirty="0" err="1"/>
              <a:t>IoT</a:t>
            </a:r>
            <a:r>
              <a:rPr lang="cs-CZ" dirty="0"/>
              <a:t>, vysoká škola,…)</a:t>
            </a:r>
          </a:p>
          <a:p>
            <a:pPr marL="0" indent="0">
              <a:buNone/>
            </a:pPr>
            <a:r>
              <a:rPr lang="cs-CZ" dirty="0"/>
              <a:t>Cílem Asociace je podpora členských firem a rozvoj oboru „CTIT“</a:t>
            </a:r>
          </a:p>
          <a:p>
            <a:pPr marL="0" indent="0">
              <a:buNone/>
            </a:pPr>
            <a:r>
              <a:rPr lang="cs-CZ" dirty="0"/>
              <a:t>Člen ETP NetWorld2020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641EFD7-4212-47CB-8966-DC6D4D3FDE4E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45" y="365125"/>
            <a:ext cx="1834055" cy="1659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8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F31D6-EB7A-49EE-BBA9-1B8CAD4F4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projekty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83A298-FE78-40AC-A9F8-441C047B6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Technologická platforma pro komunikační nástroje a internet věcí</a:t>
            </a:r>
          </a:p>
          <a:p>
            <a:pPr marL="0" indent="0">
              <a:buNone/>
            </a:pPr>
            <a:r>
              <a:rPr lang="cs-CZ" dirty="0"/>
              <a:t>Vzdělávání prostřednictvím asociace CTIT</a:t>
            </a:r>
          </a:p>
          <a:p>
            <a:pPr marL="0" indent="0">
              <a:buNone/>
            </a:pPr>
            <a:r>
              <a:rPr lang="cs-CZ" dirty="0"/>
              <a:t>Dětská skupina CTIT</a:t>
            </a:r>
          </a:p>
          <a:p>
            <a:pPr marL="0" indent="0">
              <a:buNone/>
            </a:pPr>
            <a:r>
              <a:rPr lang="cs-CZ" dirty="0"/>
              <a:t>Maminky, i IT pomáhá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641EFD7-4212-47CB-8966-DC6D4D3FDE4E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45" y="365125"/>
            <a:ext cx="1834055" cy="1659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52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F31D6-EB7A-49EE-BBA9-1B8CAD4F4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činnost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83A298-FE78-40AC-A9F8-441C047B6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Pomoc členským firmám</a:t>
            </a:r>
          </a:p>
          <a:p>
            <a:pPr marL="0" indent="0">
              <a:buNone/>
            </a:pPr>
            <a:r>
              <a:rPr lang="cs-CZ" dirty="0"/>
              <a:t>Příprava technologického </a:t>
            </a:r>
            <a:r>
              <a:rPr lang="cs-CZ" dirty="0" err="1"/>
              <a:t>foresightu</a:t>
            </a:r>
            <a:r>
              <a:rPr lang="cs-CZ" dirty="0"/>
              <a:t> oboru!</a:t>
            </a:r>
          </a:p>
          <a:p>
            <a:pPr marL="0" indent="0">
              <a:buNone/>
            </a:pPr>
            <a:r>
              <a:rPr lang="cs-CZ" dirty="0"/>
              <a:t>Příprava projektů do programu Horizon2020</a:t>
            </a:r>
          </a:p>
          <a:p>
            <a:pPr marL="0" indent="0">
              <a:buNone/>
            </a:pPr>
            <a:r>
              <a:rPr lang="cs-CZ" dirty="0"/>
              <a:t>Bezplatné vzdělávání zaměstnanců členských firem</a:t>
            </a:r>
          </a:p>
          <a:p>
            <a:pPr marL="0" indent="0">
              <a:buNone/>
            </a:pPr>
            <a:r>
              <a:rPr lang="cs-CZ" dirty="0"/>
              <a:t>Provoz dětské skupiny v Brně</a:t>
            </a:r>
          </a:p>
          <a:p>
            <a:pPr marL="0" indent="0">
              <a:buNone/>
            </a:pPr>
            <a:r>
              <a:rPr lang="cs-CZ" dirty="0"/>
              <a:t>Vzdělávání žen v Písku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641EFD7-4212-47CB-8966-DC6D4D3FDE4E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45" y="365125"/>
            <a:ext cx="1834055" cy="1659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0468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F31D6-EB7A-49EE-BBA9-1B8CAD4F4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Očekávaný výstup konference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83A298-FE78-40AC-A9F8-441C047B6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Zpětná vazba ke směřování platformy – kde můžeme nejlépe pomoct</a:t>
            </a:r>
          </a:p>
          <a:p>
            <a:pPr marL="0" indent="0">
              <a:buNone/>
            </a:pPr>
            <a:r>
              <a:rPr lang="cs-CZ" dirty="0"/>
              <a:t>Výběr projektů do Horizon2020</a:t>
            </a:r>
          </a:p>
          <a:p>
            <a:pPr marL="0" indent="0">
              <a:buNone/>
            </a:pPr>
            <a:r>
              <a:rPr lang="cs-CZ" dirty="0"/>
              <a:t>Zpětná vazba pro tvorbu technologického </a:t>
            </a:r>
            <a:r>
              <a:rPr lang="cs-CZ" dirty="0" err="1"/>
              <a:t>foresightu</a:t>
            </a:r>
            <a:r>
              <a:rPr lang="cs-CZ" dirty="0"/>
              <a:t> CTIT!</a:t>
            </a:r>
          </a:p>
          <a:p>
            <a:pPr marL="0" indent="0">
              <a:buNone/>
            </a:pPr>
            <a:r>
              <a:rPr lang="cs-CZ" dirty="0"/>
              <a:t>Příprava dalších konferencí, termíny, místa, obsah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Přátelská diskuze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641EFD7-4212-47CB-8966-DC6D4D3FDE4E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45" y="365125"/>
            <a:ext cx="1834055" cy="1659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45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F31D6-EB7A-49EE-BBA9-1B8CAD4F4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83A298-FE78-40AC-A9F8-441C047B6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Mgr. Jana Valová, T: 734 622 343, @: jana.valova@ctit.cz</a:t>
            </a:r>
          </a:p>
          <a:p>
            <a:pPr marL="0" indent="0">
              <a:buNone/>
            </a:pPr>
            <a:r>
              <a:rPr lang="cs-CZ" dirty="0"/>
              <a:t>Ing. Natálie Jarušková, T: 775 424 320, @ natalie.jaruskova@ctit.cz</a:t>
            </a:r>
          </a:p>
          <a:p>
            <a:pPr marL="0" indent="0">
              <a:buNone/>
            </a:pPr>
            <a:r>
              <a:rPr lang="cs-CZ" dirty="0"/>
              <a:t>Ing. Jiří Fuchs, T: 734 622 331, @: jiri.fuchs@ctit.cz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www.ctit.cz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641EFD7-4212-47CB-8966-DC6D4D3FDE4E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45" y="365125"/>
            <a:ext cx="1834055" cy="1659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9759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182</Words>
  <Application>Microsoft Office PowerPoint</Application>
  <PresentationFormat>Širokoúhlá obrazovka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Technologická platforma CTIT</vt:lpstr>
      <vt:lpstr>O platformě</vt:lpstr>
      <vt:lpstr>Aktuální projekty</vt:lpstr>
      <vt:lpstr>Aktuální činnost</vt:lpstr>
      <vt:lpstr>Očekávaný výstup konference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Technologická platforma CTIT</dc:title>
  <dc:creator>Fuchs Jiří</dc:creator>
  <cp:lastModifiedBy>Jarušková Natalie</cp:lastModifiedBy>
  <cp:revision>4</cp:revision>
  <dcterms:created xsi:type="dcterms:W3CDTF">2017-08-28T18:51:44Z</dcterms:created>
  <dcterms:modified xsi:type="dcterms:W3CDTF">2017-08-29T06:30:32Z</dcterms:modified>
</cp:coreProperties>
</file>